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3"/>
  </p:notesMasterIdLst>
  <p:sldIdLst>
    <p:sldId id="259" r:id="rId2"/>
  </p:sldIdLst>
  <p:sldSz cx="29111575" cy="288194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4660"/>
  </p:normalViewPr>
  <p:slideViewPr>
    <p:cSldViewPr snapToGrid="0">
      <p:cViewPr>
        <p:scale>
          <a:sx n="150" d="100"/>
          <a:sy n="150" d="100"/>
        </p:scale>
        <p:origin x="-9331" y="-8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6E902-C296-4CAA-BF59-26116D83A97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870075" y="1143000"/>
            <a:ext cx="3117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DD4C1-69B1-40F7-8F27-F0D203BBE9A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9952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1pPr>
    <a:lvl2pPr marL="909142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2pPr>
    <a:lvl3pPr marL="1818285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3pPr>
    <a:lvl4pPr marL="2727427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4pPr>
    <a:lvl5pPr marL="3636570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5pPr>
    <a:lvl6pPr marL="4545714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6pPr>
    <a:lvl7pPr marL="5454856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7pPr>
    <a:lvl8pPr marL="6363999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8pPr>
    <a:lvl9pPr marL="7273141" algn="l" defTabSz="1818285" rtl="0" eaLnBrk="1" latinLnBrk="0" hangingPunct="1">
      <a:defRPr kumimoji="1" sz="238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1870075" y="1143000"/>
            <a:ext cx="3117850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2DD4C1-69B1-40F7-8F27-F0D203BBE9A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0274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3368" y="4716523"/>
            <a:ext cx="24744839" cy="10033447"/>
          </a:xfrm>
        </p:spPr>
        <p:txBody>
          <a:bodyPr anchor="b"/>
          <a:lstStyle>
            <a:lvl1pPr algn="ctr">
              <a:defRPr sz="1910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8947" y="15136898"/>
            <a:ext cx="21833681" cy="6958033"/>
          </a:xfrm>
        </p:spPr>
        <p:txBody>
          <a:bodyPr/>
          <a:lstStyle>
            <a:lvl1pPr marL="0" indent="0" algn="ctr">
              <a:buNone/>
              <a:defRPr sz="7641"/>
            </a:lvl1pPr>
            <a:lvl2pPr marL="1455588" indent="0" algn="ctr">
              <a:buNone/>
              <a:defRPr sz="6367"/>
            </a:lvl2pPr>
            <a:lvl3pPr marL="2911175" indent="0" algn="ctr">
              <a:buNone/>
              <a:defRPr sz="5731"/>
            </a:lvl3pPr>
            <a:lvl4pPr marL="4366763" indent="0" algn="ctr">
              <a:buNone/>
              <a:defRPr sz="5094"/>
            </a:lvl4pPr>
            <a:lvl5pPr marL="5822351" indent="0" algn="ctr">
              <a:buNone/>
              <a:defRPr sz="5094"/>
            </a:lvl5pPr>
            <a:lvl6pPr marL="7277938" indent="0" algn="ctr">
              <a:buNone/>
              <a:defRPr sz="5094"/>
            </a:lvl6pPr>
            <a:lvl7pPr marL="8733526" indent="0" algn="ctr">
              <a:buNone/>
              <a:defRPr sz="5094"/>
            </a:lvl7pPr>
            <a:lvl8pPr marL="10189113" indent="0" algn="ctr">
              <a:buNone/>
              <a:defRPr sz="5094"/>
            </a:lvl8pPr>
            <a:lvl9pPr marL="11644701" indent="0" algn="ctr">
              <a:buNone/>
              <a:defRPr sz="5094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0442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656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832973" y="1534370"/>
            <a:ext cx="6277183" cy="244231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01423" y="1534370"/>
            <a:ext cx="18467655" cy="24423173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3278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703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260" y="7184864"/>
            <a:ext cx="25108733" cy="11988099"/>
          </a:xfrm>
        </p:spPr>
        <p:txBody>
          <a:bodyPr anchor="b"/>
          <a:lstStyle>
            <a:lvl1pPr>
              <a:defRPr sz="1910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260" y="19286375"/>
            <a:ext cx="25108733" cy="6304258"/>
          </a:xfrm>
        </p:spPr>
        <p:txBody>
          <a:bodyPr/>
          <a:lstStyle>
            <a:lvl1pPr marL="0" indent="0">
              <a:buNone/>
              <a:defRPr sz="7641">
                <a:solidFill>
                  <a:schemeClr val="tx1"/>
                </a:solidFill>
              </a:defRPr>
            </a:lvl1pPr>
            <a:lvl2pPr marL="1455588" indent="0">
              <a:buNone/>
              <a:defRPr sz="6367">
                <a:solidFill>
                  <a:schemeClr val="tx1">
                    <a:tint val="75000"/>
                  </a:schemeClr>
                </a:solidFill>
              </a:defRPr>
            </a:lvl2pPr>
            <a:lvl3pPr marL="2911175" indent="0">
              <a:buNone/>
              <a:defRPr sz="5731">
                <a:solidFill>
                  <a:schemeClr val="tx1">
                    <a:tint val="75000"/>
                  </a:schemeClr>
                </a:solidFill>
              </a:defRPr>
            </a:lvl3pPr>
            <a:lvl4pPr marL="4366763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4pPr>
            <a:lvl5pPr marL="5822351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5pPr>
            <a:lvl6pPr marL="7277938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6pPr>
            <a:lvl7pPr marL="8733526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7pPr>
            <a:lvl8pPr marL="10189113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8pPr>
            <a:lvl9pPr marL="11644701" indent="0">
              <a:buNone/>
              <a:defRPr sz="509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6703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1421" y="7671851"/>
            <a:ext cx="12372419" cy="182856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37735" y="7671851"/>
            <a:ext cx="12372419" cy="1828569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9962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3" y="1534377"/>
            <a:ext cx="25108733" cy="557043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5216" y="7064776"/>
            <a:ext cx="12315559" cy="3462338"/>
          </a:xfrm>
        </p:spPr>
        <p:txBody>
          <a:bodyPr anchor="b"/>
          <a:lstStyle>
            <a:lvl1pPr marL="0" indent="0">
              <a:buNone/>
              <a:defRPr sz="7641" b="1"/>
            </a:lvl1pPr>
            <a:lvl2pPr marL="1455588" indent="0">
              <a:buNone/>
              <a:defRPr sz="6367" b="1"/>
            </a:lvl2pPr>
            <a:lvl3pPr marL="2911175" indent="0">
              <a:buNone/>
              <a:defRPr sz="5731" b="1"/>
            </a:lvl3pPr>
            <a:lvl4pPr marL="4366763" indent="0">
              <a:buNone/>
              <a:defRPr sz="5094" b="1"/>
            </a:lvl4pPr>
            <a:lvl5pPr marL="5822351" indent="0">
              <a:buNone/>
              <a:defRPr sz="5094" b="1"/>
            </a:lvl5pPr>
            <a:lvl6pPr marL="7277938" indent="0">
              <a:buNone/>
              <a:defRPr sz="5094" b="1"/>
            </a:lvl6pPr>
            <a:lvl7pPr marL="8733526" indent="0">
              <a:buNone/>
              <a:defRPr sz="5094" b="1"/>
            </a:lvl7pPr>
            <a:lvl8pPr marL="10189113" indent="0">
              <a:buNone/>
              <a:defRPr sz="5094" b="1"/>
            </a:lvl8pPr>
            <a:lvl9pPr marL="11644701" indent="0">
              <a:buNone/>
              <a:defRPr sz="509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5216" y="10527114"/>
            <a:ext cx="12315559" cy="1548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737737" y="7064776"/>
            <a:ext cx="12376211" cy="3462338"/>
          </a:xfrm>
        </p:spPr>
        <p:txBody>
          <a:bodyPr anchor="b"/>
          <a:lstStyle>
            <a:lvl1pPr marL="0" indent="0">
              <a:buNone/>
              <a:defRPr sz="7641" b="1"/>
            </a:lvl1pPr>
            <a:lvl2pPr marL="1455588" indent="0">
              <a:buNone/>
              <a:defRPr sz="6367" b="1"/>
            </a:lvl2pPr>
            <a:lvl3pPr marL="2911175" indent="0">
              <a:buNone/>
              <a:defRPr sz="5731" b="1"/>
            </a:lvl3pPr>
            <a:lvl4pPr marL="4366763" indent="0">
              <a:buNone/>
              <a:defRPr sz="5094" b="1"/>
            </a:lvl4pPr>
            <a:lvl5pPr marL="5822351" indent="0">
              <a:buNone/>
              <a:defRPr sz="5094" b="1"/>
            </a:lvl5pPr>
            <a:lvl6pPr marL="7277938" indent="0">
              <a:buNone/>
              <a:defRPr sz="5094" b="1"/>
            </a:lvl6pPr>
            <a:lvl7pPr marL="8733526" indent="0">
              <a:buNone/>
              <a:defRPr sz="5094" b="1"/>
            </a:lvl7pPr>
            <a:lvl8pPr marL="10189113" indent="0">
              <a:buNone/>
              <a:defRPr sz="5094" b="1"/>
            </a:lvl8pPr>
            <a:lvl9pPr marL="11644701" indent="0">
              <a:buNone/>
              <a:defRPr sz="5094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737737" y="10527114"/>
            <a:ext cx="12376211" cy="1548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9274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2393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993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2" y="1921298"/>
            <a:ext cx="9389241" cy="6724544"/>
          </a:xfrm>
        </p:spPr>
        <p:txBody>
          <a:bodyPr anchor="b"/>
          <a:lstStyle>
            <a:lvl1pPr>
              <a:defRPr sz="1018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76211" y="4149477"/>
            <a:ext cx="14737735" cy="20480507"/>
          </a:xfrm>
        </p:spPr>
        <p:txBody>
          <a:bodyPr/>
          <a:lstStyle>
            <a:lvl1pPr>
              <a:defRPr sz="10188"/>
            </a:lvl1pPr>
            <a:lvl2pPr>
              <a:defRPr sz="8914"/>
            </a:lvl2pPr>
            <a:lvl3pPr>
              <a:defRPr sz="7641"/>
            </a:lvl3pPr>
            <a:lvl4pPr>
              <a:defRPr sz="6367"/>
            </a:lvl4pPr>
            <a:lvl5pPr>
              <a:defRPr sz="6367"/>
            </a:lvl5pPr>
            <a:lvl6pPr>
              <a:defRPr sz="6367"/>
            </a:lvl6pPr>
            <a:lvl7pPr>
              <a:defRPr sz="6367"/>
            </a:lvl7pPr>
            <a:lvl8pPr>
              <a:defRPr sz="6367"/>
            </a:lvl8pPr>
            <a:lvl9pPr>
              <a:defRPr sz="6367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5212" y="8645842"/>
            <a:ext cx="9389241" cy="16017493"/>
          </a:xfrm>
        </p:spPr>
        <p:txBody>
          <a:bodyPr/>
          <a:lstStyle>
            <a:lvl1pPr marL="0" indent="0">
              <a:buNone/>
              <a:defRPr sz="5094"/>
            </a:lvl1pPr>
            <a:lvl2pPr marL="1455588" indent="0">
              <a:buNone/>
              <a:defRPr sz="4457"/>
            </a:lvl2pPr>
            <a:lvl3pPr marL="2911175" indent="0">
              <a:buNone/>
              <a:defRPr sz="3820"/>
            </a:lvl3pPr>
            <a:lvl4pPr marL="4366763" indent="0">
              <a:buNone/>
              <a:defRPr sz="3184"/>
            </a:lvl4pPr>
            <a:lvl5pPr marL="5822351" indent="0">
              <a:buNone/>
              <a:defRPr sz="3184"/>
            </a:lvl5pPr>
            <a:lvl6pPr marL="7277938" indent="0">
              <a:buNone/>
              <a:defRPr sz="3184"/>
            </a:lvl6pPr>
            <a:lvl7pPr marL="8733526" indent="0">
              <a:buNone/>
              <a:defRPr sz="3184"/>
            </a:lvl7pPr>
            <a:lvl8pPr marL="10189113" indent="0">
              <a:buNone/>
              <a:defRPr sz="3184"/>
            </a:lvl8pPr>
            <a:lvl9pPr marL="11644701" indent="0">
              <a:buNone/>
              <a:defRPr sz="31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4106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5212" y="1921298"/>
            <a:ext cx="9389241" cy="6724544"/>
          </a:xfrm>
        </p:spPr>
        <p:txBody>
          <a:bodyPr anchor="b"/>
          <a:lstStyle>
            <a:lvl1pPr>
              <a:defRPr sz="10188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376211" y="4149477"/>
            <a:ext cx="14737735" cy="20480507"/>
          </a:xfrm>
        </p:spPr>
        <p:txBody>
          <a:bodyPr anchor="t"/>
          <a:lstStyle>
            <a:lvl1pPr marL="0" indent="0">
              <a:buNone/>
              <a:defRPr sz="10188"/>
            </a:lvl1pPr>
            <a:lvl2pPr marL="1455588" indent="0">
              <a:buNone/>
              <a:defRPr sz="8914"/>
            </a:lvl2pPr>
            <a:lvl3pPr marL="2911175" indent="0">
              <a:buNone/>
              <a:defRPr sz="7641"/>
            </a:lvl3pPr>
            <a:lvl4pPr marL="4366763" indent="0">
              <a:buNone/>
              <a:defRPr sz="6367"/>
            </a:lvl4pPr>
            <a:lvl5pPr marL="5822351" indent="0">
              <a:buNone/>
              <a:defRPr sz="6367"/>
            </a:lvl5pPr>
            <a:lvl6pPr marL="7277938" indent="0">
              <a:buNone/>
              <a:defRPr sz="6367"/>
            </a:lvl6pPr>
            <a:lvl7pPr marL="8733526" indent="0">
              <a:buNone/>
              <a:defRPr sz="6367"/>
            </a:lvl7pPr>
            <a:lvl8pPr marL="10189113" indent="0">
              <a:buNone/>
              <a:defRPr sz="6367"/>
            </a:lvl8pPr>
            <a:lvl9pPr marL="11644701" indent="0">
              <a:buNone/>
              <a:defRPr sz="6367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5212" y="8645842"/>
            <a:ext cx="9389241" cy="16017493"/>
          </a:xfrm>
        </p:spPr>
        <p:txBody>
          <a:bodyPr/>
          <a:lstStyle>
            <a:lvl1pPr marL="0" indent="0">
              <a:buNone/>
              <a:defRPr sz="5094"/>
            </a:lvl1pPr>
            <a:lvl2pPr marL="1455588" indent="0">
              <a:buNone/>
              <a:defRPr sz="4457"/>
            </a:lvl2pPr>
            <a:lvl3pPr marL="2911175" indent="0">
              <a:buNone/>
              <a:defRPr sz="3820"/>
            </a:lvl3pPr>
            <a:lvl4pPr marL="4366763" indent="0">
              <a:buNone/>
              <a:defRPr sz="3184"/>
            </a:lvl4pPr>
            <a:lvl5pPr marL="5822351" indent="0">
              <a:buNone/>
              <a:defRPr sz="3184"/>
            </a:lvl5pPr>
            <a:lvl6pPr marL="7277938" indent="0">
              <a:buNone/>
              <a:defRPr sz="3184"/>
            </a:lvl6pPr>
            <a:lvl7pPr marL="8733526" indent="0">
              <a:buNone/>
              <a:defRPr sz="3184"/>
            </a:lvl7pPr>
            <a:lvl8pPr marL="10189113" indent="0">
              <a:buNone/>
              <a:defRPr sz="3184"/>
            </a:lvl8pPr>
            <a:lvl9pPr marL="11644701" indent="0">
              <a:buNone/>
              <a:defRPr sz="318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080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01421" y="1534377"/>
            <a:ext cx="25108733" cy="5570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1421" y="7671851"/>
            <a:ext cx="25108733" cy="182856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01421" y="26711390"/>
            <a:ext cx="6550104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3F1F0-6053-407B-A100-34725983F159}" type="datetimeFigureOut">
              <a:rPr kumimoji="1" lang="ja-JP" altLang="en-US" smtClean="0"/>
              <a:t>2023/2/27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43209" y="26711390"/>
            <a:ext cx="9825157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560050" y="26711390"/>
            <a:ext cx="6550104" cy="15343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9D8AA-C750-46EF-8585-DDBAC51D9B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52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2911175" rtl="0" eaLnBrk="1" latinLnBrk="0" hangingPunct="1">
        <a:lnSpc>
          <a:spcPct val="90000"/>
        </a:lnSpc>
        <a:spcBef>
          <a:spcPct val="0"/>
        </a:spcBef>
        <a:buNone/>
        <a:defRPr kumimoji="1" sz="140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7794" indent="-727794" algn="l" defTabSz="2911175" rtl="0" eaLnBrk="1" latinLnBrk="0" hangingPunct="1">
        <a:lnSpc>
          <a:spcPct val="90000"/>
        </a:lnSpc>
        <a:spcBef>
          <a:spcPts val="3184"/>
        </a:spcBef>
        <a:buFont typeface="Arial" panose="020B0604020202020204" pitchFamily="34" charset="0"/>
        <a:buChar char="•"/>
        <a:defRPr kumimoji="1" sz="8914" kern="1200">
          <a:solidFill>
            <a:schemeClr val="tx1"/>
          </a:solidFill>
          <a:latin typeface="+mn-lt"/>
          <a:ea typeface="+mn-ea"/>
          <a:cs typeface="+mn-cs"/>
        </a:defRPr>
      </a:lvl1pPr>
      <a:lvl2pPr marL="2183381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7641" kern="1200">
          <a:solidFill>
            <a:schemeClr val="tx1"/>
          </a:solidFill>
          <a:latin typeface="+mn-lt"/>
          <a:ea typeface="+mn-ea"/>
          <a:cs typeface="+mn-cs"/>
        </a:defRPr>
      </a:lvl2pPr>
      <a:lvl3pPr marL="3638969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6367" kern="1200">
          <a:solidFill>
            <a:schemeClr val="tx1"/>
          </a:solidFill>
          <a:latin typeface="+mn-lt"/>
          <a:ea typeface="+mn-ea"/>
          <a:cs typeface="+mn-cs"/>
        </a:defRPr>
      </a:lvl3pPr>
      <a:lvl4pPr marL="5094557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4pPr>
      <a:lvl5pPr marL="6550144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5pPr>
      <a:lvl6pPr marL="8005732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6pPr>
      <a:lvl7pPr marL="9461320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7pPr>
      <a:lvl8pPr marL="10916907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8pPr>
      <a:lvl9pPr marL="12372495" indent="-727794" algn="l" defTabSz="2911175" rtl="0" eaLnBrk="1" latinLnBrk="0" hangingPunct="1">
        <a:lnSpc>
          <a:spcPct val="90000"/>
        </a:lnSpc>
        <a:spcBef>
          <a:spcPts val="1592"/>
        </a:spcBef>
        <a:buFont typeface="Arial" panose="020B0604020202020204" pitchFamily="34" charset="0"/>
        <a:buChar char="•"/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1pPr>
      <a:lvl2pPr marL="1455588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2pPr>
      <a:lvl3pPr marL="2911175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3pPr>
      <a:lvl4pPr marL="4366763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4pPr>
      <a:lvl5pPr marL="5822351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5pPr>
      <a:lvl6pPr marL="7277938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6pPr>
      <a:lvl7pPr marL="8733526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7pPr>
      <a:lvl8pPr marL="10189113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8pPr>
      <a:lvl9pPr marL="11644701" algn="l" defTabSz="2911175" rtl="0" eaLnBrk="1" latinLnBrk="0" hangingPunct="1">
        <a:defRPr kumimoji="1" sz="573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18" Type="http://schemas.openxmlformats.org/officeDocument/2006/relationships/image" Target="../media/image16.jpg"/><Relationship Id="rId3" Type="http://schemas.openxmlformats.org/officeDocument/2006/relationships/image" Target="../media/image1.jpg"/><Relationship Id="rId21" Type="http://schemas.openxmlformats.org/officeDocument/2006/relationships/image" Target="../media/image19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17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g"/><Relationship Id="rId20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23" Type="http://schemas.openxmlformats.org/officeDocument/2006/relationships/image" Target="../media/image21.jpg"/><Relationship Id="rId10" Type="http://schemas.openxmlformats.org/officeDocument/2006/relationships/image" Target="../media/image8.jpg"/><Relationship Id="rId19" Type="http://schemas.openxmlformats.org/officeDocument/2006/relationships/image" Target="../media/image17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Relationship Id="rId22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79B694D4-49F5-4BDB-A08C-6C0AA36DEC03}"/>
              </a:ext>
            </a:extLst>
          </p:cNvPr>
          <p:cNvGrpSpPr/>
          <p:nvPr/>
        </p:nvGrpSpPr>
        <p:grpSpPr>
          <a:xfrm>
            <a:off x="1872157" y="2594306"/>
            <a:ext cx="5503228" cy="3688080"/>
            <a:chOff x="9052559" y="7056120"/>
            <a:chExt cx="5503228" cy="3688080"/>
          </a:xfrm>
        </p:grpSpPr>
        <p:pic>
          <p:nvPicPr>
            <p:cNvPr id="6" name="図 5" descr="ダイアグラム が含まれている画像&#10;&#10;自動的に生成された説明">
              <a:extLst>
                <a:ext uri="{FF2B5EF4-FFF2-40B4-BE49-F238E27FC236}">
                  <a16:creationId xmlns:a16="http://schemas.microsoft.com/office/drawing/2014/main" id="{5641E81B-0A4D-48F0-959B-9B177BCBF4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334" t="28516" r="41520" b="35633"/>
            <a:stretch/>
          </p:blipFill>
          <p:spPr>
            <a:xfrm>
              <a:off x="9052559" y="7056120"/>
              <a:ext cx="4876801" cy="3688080"/>
            </a:xfrm>
            <a:prstGeom prst="rect">
              <a:avLst/>
            </a:prstGeom>
          </p:spPr>
        </p:pic>
        <p:pic>
          <p:nvPicPr>
            <p:cNvPr id="4" name="図 3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88931205-2B8A-4CEE-959B-5CD81F411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06" t="30496" r="51228" b="33652"/>
            <a:stretch/>
          </p:blipFill>
          <p:spPr>
            <a:xfrm>
              <a:off x="12339320" y="7056120"/>
              <a:ext cx="2216467" cy="3688080"/>
            </a:xfrm>
            <a:prstGeom prst="rect">
              <a:avLst/>
            </a:prstGeom>
          </p:spPr>
        </p:pic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7A525DD0-3CD9-4779-AA68-7B37B7E08BB7}"/>
              </a:ext>
            </a:extLst>
          </p:cNvPr>
          <p:cNvGrpSpPr/>
          <p:nvPr/>
        </p:nvGrpSpPr>
        <p:grpSpPr>
          <a:xfrm>
            <a:off x="9061548" y="2297126"/>
            <a:ext cx="4693920" cy="4282440"/>
            <a:chOff x="11673840" y="9860280"/>
            <a:chExt cx="4693920" cy="4282440"/>
          </a:xfrm>
        </p:grpSpPr>
        <p:pic>
          <p:nvPicPr>
            <p:cNvPr id="14" name="図 13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439DE5EF-D572-40C1-B8AA-41C7FB932B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295" t="22027" r="43390" b="36342"/>
            <a:stretch/>
          </p:blipFill>
          <p:spPr>
            <a:xfrm>
              <a:off x="11673840" y="9860280"/>
              <a:ext cx="4693920" cy="4282440"/>
            </a:xfrm>
            <a:prstGeom prst="rect">
              <a:avLst/>
            </a:prstGeom>
          </p:spPr>
        </p:pic>
        <p:pic>
          <p:nvPicPr>
            <p:cNvPr id="11" name="図 10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D0020EA5-4321-448C-BCD8-1A2F06AB29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47" t="23157" r="44891" b="69942"/>
            <a:stretch/>
          </p:blipFill>
          <p:spPr>
            <a:xfrm>
              <a:off x="12341702" y="9860280"/>
              <a:ext cx="3779520" cy="709802"/>
            </a:xfrm>
            <a:prstGeom prst="rect">
              <a:avLst/>
            </a:prstGeom>
          </p:spPr>
        </p:pic>
      </p:grpSp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97E8EBFE-0344-4BE8-8879-039DE766D242}"/>
              </a:ext>
            </a:extLst>
          </p:cNvPr>
          <p:cNvGrpSpPr/>
          <p:nvPr/>
        </p:nvGrpSpPr>
        <p:grpSpPr>
          <a:xfrm>
            <a:off x="15729395" y="2297126"/>
            <a:ext cx="4354247" cy="4699321"/>
            <a:chOff x="16491757" y="7789762"/>
            <a:chExt cx="4354247" cy="4699321"/>
          </a:xfrm>
        </p:grpSpPr>
        <p:pic>
          <p:nvPicPr>
            <p:cNvPr id="19" name="図 18" descr="マップ&#10;&#10;中程度の精度で自動的に生成された説明">
              <a:extLst>
                <a:ext uri="{FF2B5EF4-FFF2-40B4-BE49-F238E27FC236}">
                  <a16:creationId xmlns:a16="http://schemas.microsoft.com/office/drawing/2014/main" id="{40E94717-C163-4023-B9F7-54883E7EF3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231" t="20713" r="43997" b="33607"/>
            <a:stretch/>
          </p:blipFill>
          <p:spPr>
            <a:xfrm>
              <a:off x="16491757" y="7789762"/>
              <a:ext cx="4354247" cy="4699321"/>
            </a:xfrm>
            <a:prstGeom prst="rect">
              <a:avLst/>
            </a:prstGeom>
          </p:spPr>
        </p:pic>
        <p:pic>
          <p:nvPicPr>
            <p:cNvPr id="28" name="図 27" descr="グラフィカル ユーザー インターフェイス&#10;&#10;中程度の精度で自動的に生成された説明">
              <a:extLst>
                <a:ext uri="{FF2B5EF4-FFF2-40B4-BE49-F238E27FC236}">
                  <a16:creationId xmlns:a16="http://schemas.microsoft.com/office/drawing/2014/main" id="{0205140D-0C09-4C48-9A47-AD44B981D9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582" t="31698" r="58962" b="54800"/>
            <a:stretch/>
          </p:blipFill>
          <p:spPr>
            <a:xfrm>
              <a:off x="16491757" y="9395668"/>
              <a:ext cx="1421609" cy="1388962"/>
            </a:xfrm>
            <a:prstGeom prst="rect">
              <a:avLst/>
            </a:prstGeom>
          </p:spPr>
        </p:pic>
      </p:grp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FFF118C1-EB0B-4DFC-8E9F-701AC445900D}"/>
              </a:ext>
            </a:extLst>
          </p:cNvPr>
          <p:cNvGrpSpPr/>
          <p:nvPr/>
        </p:nvGrpSpPr>
        <p:grpSpPr>
          <a:xfrm>
            <a:off x="21773768" y="2297126"/>
            <a:ext cx="5554980" cy="7326630"/>
            <a:chOff x="10828020" y="12752070"/>
            <a:chExt cx="5554980" cy="7326630"/>
          </a:xfrm>
        </p:grpSpPr>
        <p:pic>
          <p:nvPicPr>
            <p:cNvPr id="33" name="図 32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E8F429E5-22C1-4EBA-B640-2B0005CA36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285" t="20211" r="41490" b="33862"/>
            <a:stretch/>
          </p:blipFill>
          <p:spPr>
            <a:xfrm>
              <a:off x="10828020" y="15354300"/>
              <a:ext cx="5554979" cy="4724400"/>
            </a:xfrm>
            <a:prstGeom prst="rect">
              <a:avLst/>
            </a:prstGeom>
          </p:spPr>
        </p:pic>
        <p:pic>
          <p:nvPicPr>
            <p:cNvPr id="31" name="図 30" descr="タイムライン が含まれている画像&#10;&#10;自動的に生成された説明">
              <a:extLst>
                <a:ext uri="{FF2B5EF4-FFF2-40B4-BE49-F238E27FC236}">
                  <a16:creationId xmlns:a16="http://schemas.microsoft.com/office/drawing/2014/main" id="{3F6993C3-A3BA-4E06-AFC1-BC217EB618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14" t="21842" r="41660" b="44892"/>
            <a:stretch/>
          </p:blipFill>
          <p:spPr>
            <a:xfrm>
              <a:off x="10828020" y="12752070"/>
              <a:ext cx="5554980" cy="3422014"/>
            </a:xfrm>
            <a:prstGeom prst="rect">
              <a:avLst/>
            </a:prstGeom>
          </p:spPr>
        </p:pic>
      </p:grpSp>
      <p:grpSp>
        <p:nvGrpSpPr>
          <p:cNvPr id="39" name="グループ化 38">
            <a:extLst>
              <a:ext uri="{FF2B5EF4-FFF2-40B4-BE49-F238E27FC236}">
                <a16:creationId xmlns:a16="http://schemas.microsoft.com/office/drawing/2014/main" id="{A463A8DD-C301-4BC9-9244-6CCB4AA00F67}"/>
              </a:ext>
            </a:extLst>
          </p:cNvPr>
          <p:cNvGrpSpPr/>
          <p:nvPr/>
        </p:nvGrpSpPr>
        <p:grpSpPr>
          <a:xfrm>
            <a:off x="1782828" y="8213200"/>
            <a:ext cx="3048001" cy="3632518"/>
            <a:chOff x="6499861" y="12475845"/>
            <a:chExt cx="3048001" cy="3632518"/>
          </a:xfrm>
        </p:grpSpPr>
        <p:pic>
          <p:nvPicPr>
            <p:cNvPr id="36" name="図 35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0D2B3FE5-F724-4273-8A62-13A37C3E1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28" t="32885" r="48031" b="37858"/>
            <a:stretch/>
          </p:blipFill>
          <p:spPr>
            <a:xfrm>
              <a:off x="6499861" y="13098780"/>
              <a:ext cx="3048000" cy="3009583"/>
            </a:xfrm>
            <a:prstGeom prst="rect">
              <a:avLst/>
            </a:prstGeom>
          </p:spPr>
        </p:pic>
        <p:pic>
          <p:nvPicPr>
            <p:cNvPr id="38" name="図 37" descr="グラフィカル ユーザー インターフェイス が含まれている画像&#10;&#10;自動的に生成された説明">
              <a:extLst>
                <a:ext uri="{FF2B5EF4-FFF2-40B4-BE49-F238E27FC236}">
                  <a16:creationId xmlns:a16="http://schemas.microsoft.com/office/drawing/2014/main" id="{69C3D522-E819-44BF-87A4-B4E4456D74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61" t="25624" r="46299" b="63117"/>
            <a:stretch/>
          </p:blipFill>
          <p:spPr>
            <a:xfrm>
              <a:off x="6499861" y="12475845"/>
              <a:ext cx="3048001" cy="1158240"/>
            </a:xfrm>
            <a:prstGeom prst="rect">
              <a:avLst/>
            </a:prstGeom>
          </p:spPr>
        </p:pic>
      </p:grpSp>
      <p:grpSp>
        <p:nvGrpSpPr>
          <p:cNvPr id="46" name="グループ化 45">
            <a:extLst>
              <a:ext uri="{FF2B5EF4-FFF2-40B4-BE49-F238E27FC236}">
                <a16:creationId xmlns:a16="http://schemas.microsoft.com/office/drawing/2014/main" id="{B819B1D3-4A4F-4C6F-A0F8-A5FE7E0B99B6}"/>
              </a:ext>
            </a:extLst>
          </p:cNvPr>
          <p:cNvGrpSpPr/>
          <p:nvPr/>
        </p:nvGrpSpPr>
        <p:grpSpPr>
          <a:xfrm>
            <a:off x="6520954" y="8792320"/>
            <a:ext cx="2245361" cy="2885761"/>
            <a:chOff x="12893040" y="13558199"/>
            <a:chExt cx="2245361" cy="2885761"/>
          </a:xfrm>
        </p:grpSpPr>
        <p:pic>
          <p:nvPicPr>
            <p:cNvPr id="41" name="図 40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0BAB1D63-2E8D-4AE5-805C-2CF4FF0376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06" t="37110" r="49098" b="51137"/>
            <a:stretch/>
          </p:blipFill>
          <p:spPr>
            <a:xfrm>
              <a:off x="12893041" y="13558199"/>
              <a:ext cx="2245360" cy="1209040"/>
            </a:xfrm>
            <a:prstGeom prst="rect">
              <a:avLst/>
            </a:prstGeom>
          </p:spPr>
        </p:pic>
        <p:pic>
          <p:nvPicPr>
            <p:cNvPr id="45" name="図 44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82925219-6CC5-4549-A57E-1EE594E753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27" t="36023" r="50176" b="43630"/>
            <a:stretch/>
          </p:blipFill>
          <p:spPr>
            <a:xfrm>
              <a:off x="12893040" y="14351000"/>
              <a:ext cx="2245361" cy="2092960"/>
            </a:xfrm>
            <a:prstGeom prst="rect">
              <a:avLst/>
            </a:prstGeom>
          </p:spPr>
        </p:pic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7015290-9239-4A43-A044-D9B5CDF5DC8D}"/>
              </a:ext>
            </a:extLst>
          </p:cNvPr>
          <p:cNvGrpSpPr/>
          <p:nvPr/>
        </p:nvGrpSpPr>
        <p:grpSpPr>
          <a:xfrm>
            <a:off x="10144700" y="9623756"/>
            <a:ext cx="1474470" cy="1797685"/>
            <a:chOff x="10144700" y="9623756"/>
            <a:chExt cx="1474470" cy="1797685"/>
          </a:xfrm>
        </p:grpSpPr>
        <p:pic>
          <p:nvPicPr>
            <p:cNvPr id="48" name="図 47" descr="グラフィカル ユーザー インターフェイス&#10;&#10;中程度の精度で自動的に生成された説明">
              <a:extLst>
                <a:ext uri="{FF2B5EF4-FFF2-40B4-BE49-F238E27FC236}">
                  <a16:creationId xmlns:a16="http://schemas.microsoft.com/office/drawing/2014/main" id="{1BEB6234-319E-4AD3-B0C2-CE118A0723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35" t="40929" r="51668" b="41595"/>
            <a:stretch/>
          </p:blipFill>
          <p:spPr>
            <a:xfrm>
              <a:off x="10144700" y="9623756"/>
              <a:ext cx="1474470" cy="1797685"/>
            </a:xfrm>
            <a:prstGeom prst="rect">
              <a:avLst/>
            </a:prstGeom>
          </p:spPr>
        </p:pic>
        <p:pic>
          <p:nvPicPr>
            <p:cNvPr id="50" name="図 49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621A6E1A-DB5D-4222-85DC-116356052F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787" t="46983" r="46519" b="45421"/>
            <a:stretch/>
          </p:blipFill>
          <p:spPr>
            <a:xfrm>
              <a:off x="10144700" y="9623756"/>
              <a:ext cx="1474470" cy="781353"/>
            </a:xfrm>
            <a:prstGeom prst="rect">
              <a:avLst/>
            </a:prstGeom>
          </p:spPr>
        </p:pic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2933132B-F110-42B5-9850-FD871A3C5940}"/>
              </a:ext>
            </a:extLst>
          </p:cNvPr>
          <p:cNvGrpSpPr/>
          <p:nvPr/>
        </p:nvGrpSpPr>
        <p:grpSpPr>
          <a:xfrm>
            <a:off x="5062188" y="15588362"/>
            <a:ext cx="7998720" cy="5652007"/>
            <a:chOff x="8843058" y="7948246"/>
            <a:chExt cx="7998720" cy="5652007"/>
          </a:xfrm>
        </p:grpSpPr>
        <p:pic>
          <p:nvPicPr>
            <p:cNvPr id="24" name="図 23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46143CA8-6687-4E49-97A2-05872CEAC9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95" t="20825" r="41822" b="33364"/>
            <a:stretch/>
          </p:blipFill>
          <p:spPr>
            <a:xfrm>
              <a:off x="8843058" y="7948246"/>
              <a:ext cx="5435650" cy="4712677"/>
            </a:xfrm>
            <a:prstGeom prst="rect">
              <a:avLst/>
            </a:prstGeom>
          </p:spPr>
        </p:pic>
        <p:pic>
          <p:nvPicPr>
            <p:cNvPr id="25" name="図 24" descr="グラフィカル ユーザー インターフェイス&#10;&#10;中程度の精度で自動的に生成された説明">
              <a:extLst>
                <a:ext uri="{FF2B5EF4-FFF2-40B4-BE49-F238E27FC236}">
                  <a16:creationId xmlns:a16="http://schemas.microsoft.com/office/drawing/2014/main" id="{66BD2AD3-F0C6-4449-BB58-78E0BF6CAB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05" t="30732" r="42300" b="42370"/>
            <a:stretch/>
          </p:blipFill>
          <p:spPr>
            <a:xfrm>
              <a:off x="11649808" y="10833188"/>
              <a:ext cx="4447309" cy="2767065"/>
            </a:xfrm>
            <a:prstGeom prst="rect">
              <a:avLst/>
            </a:prstGeom>
          </p:spPr>
        </p:pic>
        <p:pic>
          <p:nvPicPr>
            <p:cNvPr id="26" name="図 25" descr="グラフィカル ユーザー インターフェイス&#10;&#10;自動的に生成された説明">
              <a:extLst>
                <a:ext uri="{FF2B5EF4-FFF2-40B4-BE49-F238E27FC236}">
                  <a16:creationId xmlns:a16="http://schemas.microsoft.com/office/drawing/2014/main" id="{0E8D3ADC-102C-4181-9B26-6FE1CAB6FF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61" t="20795" r="44644" b="33392"/>
            <a:stretch/>
          </p:blipFill>
          <p:spPr>
            <a:xfrm>
              <a:off x="12394468" y="7948246"/>
              <a:ext cx="4447310" cy="4712677"/>
            </a:xfrm>
            <a:prstGeom prst="rect">
              <a:avLst/>
            </a:prstGeom>
          </p:spPr>
        </p:pic>
        <p:pic>
          <p:nvPicPr>
            <p:cNvPr id="27" name="図 26">
              <a:extLst>
                <a:ext uri="{FF2B5EF4-FFF2-40B4-BE49-F238E27FC236}">
                  <a16:creationId xmlns:a16="http://schemas.microsoft.com/office/drawing/2014/main" id="{D376383F-141E-48DC-92D7-3FD4AB209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491" t="22119" r="44677" b="55731"/>
            <a:stretch/>
          </p:blipFill>
          <p:spPr>
            <a:xfrm>
              <a:off x="8843058" y="11321679"/>
              <a:ext cx="4807974" cy="2278574"/>
            </a:xfrm>
            <a:prstGeom prst="rect">
              <a:avLst/>
            </a:prstGeom>
          </p:spPr>
        </p:pic>
        <p:pic>
          <p:nvPicPr>
            <p:cNvPr id="30" name="図 29" descr="部屋 が含まれている画像&#10;&#10;自動的に生成された説明">
              <a:extLst>
                <a:ext uri="{FF2B5EF4-FFF2-40B4-BE49-F238E27FC236}">
                  <a16:creationId xmlns:a16="http://schemas.microsoft.com/office/drawing/2014/main" id="{A0AE85BB-DD6F-4CED-9A78-15D912B99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233" t="20692" r="50886" b="50530"/>
            <a:stretch/>
          </p:blipFill>
          <p:spPr>
            <a:xfrm>
              <a:off x="13564672" y="10639798"/>
              <a:ext cx="3277105" cy="2960455"/>
            </a:xfrm>
            <a:prstGeom prst="rect">
              <a:avLst/>
            </a:prstGeom>
          </p:spPr>
        </p:pic>
      </p:grp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66EB1821-93A8-1DB9-6F58-41256D2C528E}"/>
              </a:ext>
            </a:extLst>
          </p:cNvPr>
          <p:cNvGrpSpPr/>
          <p:nvPr/>
        </p:nvGrpSpPr>
        <p:grpSpPr>
          <a:xfrm>
            <a:off x="13513880" y="9488837"/>
            <a:ext cx="2215515" cy="2189244"/>
            <a:chOff x="10549890" y="12481560"/>
            <a:chExt cx="2215515" cy="2189244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62102CD1-AB12-9601-60C7-FC79085067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613" t="32653" r="45216" b="46065"/>
            <a:stretch/>
          </p:blipFill>
          <p:spPr>
            <a:xfrm>
              <a:off x="11186160" y="12481560"/>
              <a:ext cx="1579245" cy="2189244"/>
            </a:xfrm>
            <a:prstGeom prst="rect">
              <a:avLst/>
            </a:prstGeom>
          </p:spPr>
        </p:pic>
        <p:pic>
          <p:nvPicPr>
            <p:cNvPr id="7" name="図 6" descr="グラフィカル ユーザー インターフェイス, Web サイト&#10;&#10;自動的に生成された説明">
              <a:extLst>
                <a:ext uri="{FF2B5EF4-FFF2-40B4-BE49-F238E27FC236}">
                  <a16:creationId xmlns:a16="http://schemas.microsoft.com/office/drawing/2014/main" id="{54618B1B-6D72-40E7-C0D0-0364B55429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643" t="35147" r="50603" b="43570"/>
            <a:stretch/>
          </p:blipFill>
          <p:spPr>
            <a:xfrm>
              <a:off x="10549890" y="12481560"/>
              <a:ext cx="1046988" cy="21892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3650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275</TotalTime>
  <Words>1</Words>
  <Application>Microsoft Office PowerPoint</Application>
  <PresentationFormat>ユーザー設定</PresentationFormat>
  <Paragraphs>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大坂　直輝</dc:creator>
  <cp:lastModifiedBy>直輝</cp:lastModifiedBy>
  <cp:revision>84</cp:revision>
  <dcterms:created xsi:type="dcterms:W3CDTF">2022-04-19T11:18:07Z</dcterms:created>
  <dcterms:modified xsi:type="dcterms:W3CDTF">2023-02-27T08:38:25Z</dcterms:modified>
</cp:coreProperties>
</file>

<file path=docProps/thumbnail.jpeg>
</file>